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0" r:id="rId20"/>
    <p:sldId id="271" r:id="rId21"/>
    <p:sldId id="272" r:id="rId22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E74"/>
    <a:srgbClr val="D8222C"/>
    <a:srgbClr val="3EAF79"/>
    <a:srgbClr val="02AB84"/>
    <a:srgbClr val="20D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6" autoAdjust="0"/>
    <p:restoredTop sz="94661" autoAdjust="0"/>
  </p:normalViewPr>
  <p:slideViewPr>
    <p:cSldViewPr snapToGrid="0">
      <p:cViewPr varScale="1">
        <p:scale>
          <a:sx n="25" d="100"/>
          <a:sy n="25" d="100"/>
        </p:scale>
        <p:origin x="32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3EAF7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16.12.2020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575121"/>
            <a:ext cx="4060377" cy="14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3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1E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3EAF7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1E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3EAF7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rgbClr val="0F1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rgbClr val="3EA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rgbClr val="D82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1E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6915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5" name="Bild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575121"/>
            <a:ext cx="4060377" cy="14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705989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16.12.2020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9" name="Bild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57" y="575121"/>
            <a:ext cx="4060377" cy="14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D5906656-A9BE-4917-BFD7-16C60DDEE872}" type="datetime1">
              <a:rPr lang="nb-NO" smtClean="0"/>
              <a:pPr/>
              <a:t>16.12.2020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32" y="758001"/>
            <a:ext cx="21601572" cy="14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6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1E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1E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AF7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3EAF7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0F1E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1E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3EAF7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3EAF7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1E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3EAF7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Freeform 9"/>
          <p:cNvSpPr>
            <a:spLocks/>
          </p:cNvSpPr>
          <p:nvPr userDrawn="1"/>
        </p:nvSpPr>
        <p:spPr bwMode="auto">
          <a:xfrm>
            <a:off x="2609850" y="12903932"/>
            <a:ext cx="155575" cy="161925"/>
          </a:xfrm>
          <a:custGeom>
            <a:avLst/>
            <a:gdLst>
              <a:gd name="T0" fmla="*/ 98 w 98"/>
              <a:gd name="T1" fmla="*/ 102 h 102"/>
              <a:gd name="T2" fmla="*/ 0 w 98"/>
              <a:gd name="T3" fmla="*/ 102 h 102"/>
              <a:gd name="T4" fmla="*/ 0 w 98"/>
              <a:gd name="T5" fmla="*/ 0 h 102"/>
              <a:gd name="T6" fmla="*/ 98 w 98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102">
                <a:moveTo>
                  <a:pt x="98" y="102"/>
                </a:moveTo>
                <a:lnTo>
                  <a:pt x="0" y="102"/>
                </a:lnTo>
                <a:lnTo>
                  <a:pt x="0" y="0"/>
                </a:lnTo>
                <a:lnTo>
                  <a:pt x="98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10"/>
          <p:cNvSpPr>
            <a:spLocks noChangeArrowheads="1"/>
          </p:cNvSpPr>
          <p:nvPr userDrawn="1"/>
        </p:nvSpPr>
        <p:spPr bwMode="auto">
          <a:xfrm>
            <a:off x="2455863" y="12903932"/>
            <a:ext cx="153988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Freeform 11"/>
          <p:cNvSpPr>
            <a:spLocks/>
          </p:cNvSpPr>
          <p:nvPr userDrawn="1"/>
        </p:nvSpPr>
        <p:spPr bwMode="auto">
          <a:xfrm>
            <a:off x="2765425" y="12746770"/>
            <a:ext cx="158750" cy="476250"/>
          </a:xfrm>
          <a:custGeom>
            <a:avLst/>
            <a:gdLst>
              <a:gd name="T0" fmla="*/ 0 w 100"/>
              <a:gd name="T1" fmla="*/ 0 h 300"/>
              <a:gd name="T2" fmla="*/ 0 w 100"/>
              <a:gd name="T3" fmla="*/ 201 h 300"/>
              <a:gd name="T4" fmla="*/ 100 w 100"/>
              <a:gd name="T5" fmla="*/ 300 h 300"/>
              <a:gd name="T6" fmla="*/ 100 w 100"/>
              <a:gd name="T7" fmla="*/ 0 h 300"/>
              <a:gd name="T8" fmla="*/ 0 w 100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300">
                <a:moveTo>
                  <a:pt x="0" y="0"/>
                </a:moveTo>
                <a:lnTo>
                  <a:pt x="0" y="201"/>
                </a:lnTo>
                <a:lnTo>
                  <a:pt x="100" y="300"/>
                </a:lnTo>
                <a:lnTo>
                  <a:pt x="100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924175" y="13065857"/>
            <a:ext cx="21443950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72" r:id="rId3"/>
    <p:sldLayoutId id="2147483650" r:id="rId4"/>
    <p:sldLayoutId id="2147483664" r:id="rId5"/>
    <p:sldLayoutId id="2147483657" r:id="rId6"/>
    <p:sldLayoutId id="2147483665" r:id="rId7"/>
    <p:sldLayoutId id="2147483658" r:id="rId8"/>
    <p:sldLayoutId id="2147483666" r:id="rId9"/>
    <p:sldLayoutId id="2147483659" r:id="rId10"/>
    <p:sldLayoutId id="2147483660" r:id="rId11"/>
    <p:sldLayoutId id="2147483667" r:id="rId12"/>
    <p:sldLayoutId id="2147483661" r:id="rId13"/>
    <p:sldLayoutId id="2147483668" r:id="rId14"/>
    <p:sldLayoutId id="2147483670" r:id="rId15"/>
    <p:sldLayoutId id="2147483669" r:id="rId16"/>
    <p:sldLayoutId id="2147483651" r:id="rId17"/>
    <p:sldLayoutId id="2147483654" r:id="rId18"/>
    <p:sldLayoutId id="2147483663" r:id="rId19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rgbClr val="0F1E74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D3E04-3803-4746-93FE-59C9F8586737}" type="datetime1">
              <a:rPr lang="nb-NO" smtClean="0"/>
              <a:t>16.12.2020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6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2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26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090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3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22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87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63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www.eeagrants.org</a:t>
            </a:r>
            <a:br>
              <a:rPr lang="en-GB" dirty="0"/>
            </a:br>
            <a:r>
              <a:rPr lang="en-GB" dirty="0"/>
              <a:t>Facebook, Twitter, LinkedIn, Instagram</a:t>
            </a:r>
            <a:br>
              <a:rPr lang="en-GB" dirty="0"/>
            </a:br>
            <a:r>
              <a:rPr lang="en-GB" dirty="0"/>
              <a:t>YouTube: </a:t>
            </a:r>
            <a:r>
              <a:rPr lang="en-GB" dirty="0" err="1"/>
              <a:t>EEANorwayGrants</a:t>
            </a:r>
            <a:br>
              <a:rPr lang="en-GB" dirty="0"/>
            </a:br>
            <a:r>
              <a:rPr lang="en-GB" dirty="0"/>
              <a:t>Mail: info-fmo@efta.int</a:t>
            </a:r>
          </a:p>
        </p:txBody>
      </p:sp>
    </p:spTree>
    <p:extLst>
      <p:ext uri="{BB962C8B-B14F-4D97-AF65-F5344CB8AC3E}">
        <p14:creationId xmlns:p14="http://schemas.microsoft.com/office/powerpoint/2010/main" val="17933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0153-C3D1-4B62-A437-E57CAB8AEB13}" type="datetime1">
              <a:rPr lang="nb-NO" smtClean="0"/>
              <a:t>16.12.2020</a:t>
            </a:fld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9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8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2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59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34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5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/>
          </p:nvPr>
        </p:nvSpPr>
        <p:spPr/>
      </p:sp>
      <p:sp>
        <p:nvSpPr>
          <p:cNvPr id="3" name="Plassholder for innhold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98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96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ctive Citizens Fund">
      <a:dk1>
        <a:sysClr val="windowText" lastClr="000000"/>
      </a:dk1>
      <a:lt1>
        <a:sysClr val="window" lastClr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CB40F875F19E4B85BA6EF88F9ECDD5" ma:contentTypeVersion="15" ma:contentTypeDescription="Create a new document." ma:contentTypeScope="" ma:versionID="ec08951efac3eeb4619e47446f7c350e">
  <xsd:schema xmlns:xsd="http://www.w3.org/2001/XMLSchema" xmlns:xs="http://www.w3.org/2001/XMLSchema" xmlns:p="http://schemas.microsoft.com/office/2006/metadata/properties" xmlns:ns2="ee113f45-a3a0-43d7-bb73-ef1386736f1c" xmlns:ns3="a233ad36-741f-4652-8809-dbd6dfc03ae3" targetNamespace="http://schemas.microsoft.com/office/2006/metadata/properties" ma:root="true" ma:fieldsID="64dfb6aeb26076cfc654e6c931afde52" ns2:_="" ns3:_="">
    <xsd:import namespace="ee113f45-a3a0-43d7-bb73-ef1386736f1c"/>
    <xsd:import namespace="a233ad36-741f-4652-8809-dbd6dfc03ae3"/>
    <xsd:element name="properties">
      <xsd:complexType>
        <xsd:sequence>
          <xsd:element name="documentManagement">
            <xsd:complexType>
              <xsd:all>
                <xsd:element ref="ns2:Content_x0020_Category"/>
                <xsd:element ref="ns3:Description0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13f45-a3a0-43d7-bb73-ef1386736f1c" elementFormDefault="qualified">
    <xsd:import namespace="http://schemas.microsoft.com/office/2006/documentManagement/types"/>
    <xsd:import namespace="http://schemas.microsoft.com/office/infopath/2007/PartnerControls"/>
    <xsd:element name="Content_x0020_Category" ma:index="2" ma:displayName="Content Category" ma:default="Guidance" ma:format="Dropdown" ma:internalName="Content_x0020_Category" ma:readOnly="false">
      <xsd:simpleType>
        <xsd:union memberTypes="dms:Text">
          <xsd:simpleType>
            <xsd:restriction base="dms:Choice">
              <xsd:enumeration value="Guidance"/>
              <xsd:enumeration value="Good Practice"/>
              <xsd:enumeration value="Image"/>
              <xsd:enumeration value="Overview"/>
              <xsd:enumeration value="Planning"/>
              <xsd:enumeration value="Template"/>
            </xsd:restriction>
          </xsd:simpleType>
        </xsd:union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3ad36-741f-4652-8809-dbd6dfc03ae3" elementFormDefault="qualified">
    <xsd:import namespace="http://schemas.microsoft.com/office/2006/documentManagement/types"/>
    <xsd:import namespace="http://schemas.microsoft.com/office/infopath/2007/PartnerControls"/>
    <xsd:element name="Description0" ma:index="3" nillable="true" ma:displayName="Description" ma:internalName="Description0" ma:readOnly="false">
      <xsd:simpleType>
        <xsd:restriction base="dms:Text">
          <xsd:maxLength value="255"/>
        </xsd:restriction>
      </xsd:simpleType>
    </xsd:element>
    <xsd:element name="MediaServiceMetadata" ma:index="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hidden="true" ma:internalName="MediaServiceKeyPoint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Category xmlns="ee113f45-a3a0-43d7-bb73-ef1386736f1c">Guidance</Content_x0020_Category>
    <Description0 xmlns="a233ad36-741f-4652-8809-dbd6dfc03ae3">A complete template for communication event presentations.</Description0>
  </documentManagement>
</p:properties>
</file>

<file path=customXml/itemProps1.xml><?xml version="1.0" encoding="utf-8"?>
<ds:datastoreItem xmlns:ds="http://schemas.openxmlformats.org/officeDocument/2006/customXml" ds:itemID="{78F002C1-FCE1-4950-932E-4C2D03B94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113f45-a3a0-43d7-bb73-ef1386736f1c"/>
    <ds:schemaRef ds:uri="a233ad36-741f-4652-8809-dbd6dfc03a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972509-3ED2-460A-AA7C-A11A5CE10E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C3D48C-F924-4637-9731-39C580C476FC}">
  <ds:schemaRefs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4d2b48ff-3a9a-48d2-b92d-d1442516571c"/>
    <ds:schemaRef ds:uri="a0a63d15-5681-4e4a-9d64-c3f0a901f20e"/>
    <ds:schemaRef ds:uri="ee113f45-a3a0-43d7-bb73-ef1386736f1c"/>
    <ds:schemaRef ds:uri="a233ad36-741f-4652-8809-dbd6dfc03ae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110</TotalTime>
  <Words>10</Words>
  <Application>Microsoft Office PowerPoint</Application>
  <PresentationFormat>Prilagođeno</PresentationFormat>
  <Paragraphs>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Office-tema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Thank you!</vt:lpstr>
    </vt:vector>
  </TitlesOfParts>
  <Company>EFTA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template-ACF presentation</dc:title>
  <dc:creator>WEGGERSEN Lillann</dc:creator>
  <cp:lastModifiedBy>TSIGIRIDI Ioanna</cp:lastModifiedBy>
  <cp:revision>8</cp:revision>
  <dcterms:created xsi:type="dcterms:W3CDTF">2017-06-12T12:11:38Z</dcterms:created>
  <dcterms:modified xsi:type="dcterms:W3CDTF">2020-12-16T10:06:27Z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0x010100FACB40F875F19E4B85BA6EF88F9ECDD5</vt:lpwstr>
  </property>
</Properties>
</file>